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0520"/>
    <a:srgbClr val="E7ECF1"/>
    <a:srgbClr val="0C234B"/>
    <a:srgbClr val="3F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>
        <p:guide orient="horz" pos="2160"/>
        <p:guide pos="72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A9E5-22C2-479E-B4D4-C6AB3BD81365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6971" y="1523257"/>
            <a:ext cx="5702884" cy="4023106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255477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lecular and Cellula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36" y="5704671"/>
            <a:ext cx="4191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3552" y="1565039"/>
            <a:ext cx="4989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3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“Translating the cancer genome one codon at a time and its therapeutic implications”</a:t>
            </a:r>
            <a:endParaRPr lang="en-US" sz="3300" b="1" i="1" dirty="0">
              <a:solidFill>
                <a:schemeClr val="accent1">
                  <a:lumMod val="50000"/>
                </a:schemeClr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4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700" b="1" dirty="0" err="1" smtClean="0">
                <a:solidFill>
                  <a:prstClr val="black"/>
                </a:solidFill>
                <a:latin typeface="MiloSerifOT" panose="02010504040101020102" pitchFamily="50" charset="0"/>
              </a:rPr>
              <a:t>Davide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 </a:t>
            </a:r>
            <a:r>
              <a:rPr lang="en-US" sz="2700" b="1" dirty="0" err="1" smtClean="0">
                <a:solidFill>
                  <a:prstClr val="black"/>
                </a:solidFill>
                <a:latin typeface="MiloSerifOT" panose="02010504040101020102" pitchFamily="50" charset="0"/>
              </a:rPr>
              <a:t>Ruggero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, 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PhD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Professor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Urology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UCSF School of Medicine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Tuesday, </a:t>
            </a:r>
            <a:r>
              <a:rPr lang="en-US" b="1" smtClean="0">
                <a:solidFill>
                  <a:prstClr val="black"/>
                </a:solidFill>
                <a:latin typeface="MiloSerifOT" panose="02010504040101020102" pitchFamily="50" charset="0"/>
              </a:rPr>
              <a:t>March 13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2018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ENR2 Room S107</a:t>
            </a: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Hosted By: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Tim Bolger</a:t>
            </a:r>
            <a:endParaRPr lang="en-US" b="1" dirty="0">
              <a:solidFill>
                <a:prstClr val="black"/>
              </a:solidFill>
              <a:latin typeface="MiloSerifOT" panose="02010504040101020102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101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MiloSerifOT" panose="02010504040101020102" pitchFamily="50" charset="0"/>
              </a:rPr>
              <a:t>The Biological and Biomedical Joint Seminar Series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iloSerifOT" panose="02010504040101020102" pitchFamily="50" charset="0"/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(Hosted by the departments of Molecular &amp; Cellular Biology, Chemistry &amp; Biochemistry, Cellular &amp; Molecular Medicine, and Plant Sciences)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1" y="5881567"/>
            <a:ext cx="6437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MiloSerifOT-MediIta" panose="02010604050101020102" pitchFamily="50" charset="0"/>
              </a:rPr>
              <a:t>To see all upcoming seminars, please visit mcb.arizona.edu/events or join the MCB Seminar Listserv (</a:t>
            </a:r>
            <a:r>
              <a:rPr lang="en-US" sz="1500" dirty="0" err="1" smtClean="0">
                <a:latin typeface="MiloSerifOT-MediIta" panose="02010604050101020102" pitchFamily="50" charset="0"/>
              </a:rPr>
              <a:t>listname</a:t>
            </a:r>
            <a:r>
              <a:rPr lang="en-US" sz="1500" dirty="0" smtClean="0">
                <a:latin typeface="MiloSerifOT-MediIta" panose="02010604050101020102" pitchFamily="50" charset="0"/>
              </a:rPr>
              <a:t>: </a:t>
            </a:r>
            <a:r>
              <a:rPr lang="en-US" sz="1500" dirty="0" err="1" smtClean="0">
                <a:latin typeface="MiloSerifOT-MediIta" panose="02010604050101020102" pitchFamily="50" charset="0"/>
              </a:rPr>
              <a:t>mcbjointseminar</a:t>
            </a:r>
            <a:r>
              <a:rPr lang="en-US" sz="1500" dirty="0" smtClean="0">
                <a:latin typeface="MiloSerifOT-MediIta" panose="02010604050101020102" pitchFamily="50" charset="0"/>
              </a:rPr>
              <a:t>) at list.arizona.edu.</a:t>
            </a:r>
            <a:endParaRPr lang="en-US" sz="1500" dirty="0">
              <a:latin typeface="MiloSerifOT-MediIta" panose="02010604050101020102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0021" y="1523257"/>
            <a:ext cx="5345333" cy="4023105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11" y="1887188"/>
            <a:ext cx="4942351" cy="329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94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MiloSerifOT</vt:lpstr>
      <vt:lpstr>MiloSerifOT-MediIta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Bazarnic, Zoja D - (zdbazarnic)</dc:creator>
  <cp:lastModifiedBy>DeGroot, Whitney R - (wslay)</cp:lastModifiedBy>
  <cp:revision>43</cp:revision>
  <dcterms:created xsi:type="dcterms:W3CDTF">2018-01-11T16:57:47Z</dcterms:created>
  <dcterms:modified xsi:type="dcterms:W3CDTF">2018-03-09T18:30:46Z</dcterms:modified>
  <cp:contentStatus/>
</cp:coreProperties>
</file>