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0520"/>
    <a:srgbClr val="E7ECF1"/>
    <a:srgbClr val="0C234B"/>
    <a:srgbClr val="3F5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>
        <p:guide orient="horz" pos="2160"/>
        <p:guide pos="72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5A9E5-22C2-479E-B4D4-C6AB3BD81365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3088" y="1494165"/>
            <a:ext cx="8025819" cy="3971593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255477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lecular and Cellula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36" y="5704671"/>
            <a:ext cx="4191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31001" y="1579440"/>
            <a:ext cx="6929991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000" b="1" i="1" dirty="0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“Measuring protein dynamics in single cells reveals mechanisms of chemotherapy resistance”</a:t>
            </a:r>
            <a:endParaRPr lang="en-US" sz="3000" b="1" i="1" dirty="0" smtClean="0">
              <a:solidFill>
                <a:schemeClr val="accent1">
                  <a:lumMod val="50000"/>
                </a:schemeClr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4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Andrew Paek, Ph.D.</a:t>
            </a:r>
          </a:p>
          <a:p>
            <a:pPr algn="ctr" fontAlgn="base"/>
            <a:r>
              <a:rPr lang="en-US" sz="20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Assistant Professor, Molecular &amp; Cellular </a:t>
            </a:r>
            <a:r>
              <a:rPr lang="en-US" sz="20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Biology</a:t>
            </a:r>
            <a:endParaRPr lang="en-US" sz="2000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0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The University of Arizona</a:t>
            </a:r>
          </a:p>
          <a:p>
            <a:pPr algn="ctr" fontAlgn="base"/>
            <a:endParaRPr lang="en-US" sz="2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0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Tuesday, March 20, 2018</a:t>
            </a:r>
          </a:p>
          <a:p>
            <a:pPr algn="ctr" fontAlgn="base"/>
            <a:r>
              <a:rPr lang="en-US" sz="20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ENR2 Room S107</a:t>
            </a:r>
          </a:p>
          <a:p>
            <a:pPr algn="ctr" fontAlgn="base"/>
            <a:endParaRPr lang="en-US" sz="2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0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Hosted By: </a:t>
            </a:r>
            <a:r>
              <a:rPr lang="en-US" sz="20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Ted Weinert</a:t>
            </a:r>
            <a:endParaRPr lang="en-US" sz="2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1015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MiloSerifOT" panose="02010504040101020102" pitchFamily="50" charset="0"/>
              </a:rPr>
              <a:t>The Biological and Biomedical Joint Seminar Series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iloSerifOT" panose="02010504040101020102" pitchFamily="50" charset="0"/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(Hosted by the departments of Molecular &amp; Cellular Biology, Chemistry &amp; Biochemistry, Cellular &amp; Molecular Medicine, and Plant Sciences)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01" y="5881567"/>
            <a:ext cx="64377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MiloSerifOT-MediIta" panose="02010604050101020102" pitchFamily="50" charset="0"/>
              </a:rPr>
              <a:t>To see all upcoming seminars, please visit mcb.arizona.edu/events or join the MCB Seminar Listserv (</a:t>
            </a:r>
            <a:r>
              <a:rPr lang="en-US" sz="1500" dirty="0" err="1" smtClean="0">
                <a:latin typeface="MiloSerifOT-MediIta" panose="02010604050101020102" pitchFamily="50" charset="0"/>
              </a:rPr>
              <a:t>listname</a:t>
            </a:r>
            <a:r>
              <a:rPr lang="en-US" sz="1500" dirty="0" smtClean="0">
                <a:latin typeface="MiloSerifOT-MediIta" panose="02010604050101020102" pitchFamily="50" charset="0"/>
              </a:rPr>
              <a:t>: </a:t>
            </a:r>
            <a:r>
              <a:rPr lang="en-US" sz="1500" dirty="0" err="1" smtClean="0">
                <a:latin typeface="MiloSerifOT-MediIta" panose="02010604050101020102" pitchFamily="50" charset="0"/>
              </a:rPr>
              <a:t>mcbjointseminar</a:t>
            </a:r>
            <a:r>
              <a:rPr lang="en-US" sz="1500" dirty="0" smtClean="0">
                <a:latin typeface="MiloSerifOT-MediIta" panose="02010604050101020102" pitchFamily="50" charset="0"/>
              </a:rPr>
              <a:t>) at list.arizona.edu.</a:t>
            </a:r>
            <a:endParaRPr lang="en-US" sz="1500" dirty="0">
              <a:latin typeface="MiloSerifOT-MediIta" panose="02010604050101020102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97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MiloSerifOT</vt:lpstr>
      <vt:lpstr>MiloSerifOT-MediIta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Bazarnic, Zoja D - (zdbazarnic)</dc:creator>
  <cp:lastModifiedBy>DeGroot, Whitney R - (wslay)</cp:lastModifiedBy>
  <cp:revision>39</cp:revision>
  <dcterms:created xsi:type="dcterms:W3CDTF">2018-01-11T16:57:47Z</dcterms:created>
  <dcterms:modified xsi:type="dcterms:W3CDTF">2018-03-19T15:29:11Z</dcterms:modified>
  <cp:contentStatus/>
</cp:coreProperties>
</file>